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Cactus Hotel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94BE0C-E19E-42C9-939E-A84E3BC0BA0A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Rogers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Unit 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4BE0C-E19E-42C9-939E-A84E3BC0BA0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0F1A-43CD-455F-B0A2-8DCF61D7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CACTUS HOTEL</a:t>
            </a:r>
            <a:endParaRPr lang="en-US" sz="5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Text Talk Words</a:t>
            </a:r>
          </a:p>
          <a:p>
            <a:r>
              <a:rPr lang="en-US" dirty="0" smtClean="0"/>
              <a:t>Old </a:t>
            </a:r>
            <a:r>
              <a:rPr lang="en-US" smtClean="0"/>
              <a:t>Wire Elementary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word </a:t>
            </a:r>
            <a:r>
              <a:rPr lang="en-US" b="1" i="1" dirty="0" smtClean="0"/>
              <a:t>gnaws</a:t>
            </a:r>
            <a:r>
              <a:rPr lang="en-US" dirty="0" smtClean="0"/>
              <a:t> means to bite or chew with the teeth.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jackrabbit cools off beside the cactus and </a:t>
            </a:r>
            <a:r>
              <a:rPr lang="en-US" b="1" i="1" dirty="0" smtClean="0"/>
              <a:t>gnaws</a:t>
            </a:r>
            <a:r>
              <a:rPr lang="en-US" dirty="0" smtClean="0"/>
              <a:t> on the green pulp.</a:t>
            </a:r>
          </a:p>
          <a:p>
            <a:pPr>
              <a:buNone/>
            </a:pPr>
            <a:r>
              <a:rPr lang="en-US" dirty="0" smtClean="0"/>
              <a:t>Which picture goes with </a:t>
            </a:r>
            <a:r>
              <a:rPr lang="en-US" b="1" i="1" dirty="0" smtClean="0"/>
              <a:t>gnaws</a:t>
            </a:r>
            <a:r>
              <a:rPr lang="en-US" dirty="0" smtClean="0"/>
              <a:t>?  Explain why you think the picture goes with </a:t>
            </a:r>
            <a:r>
              <a:rPr lang="en-US" b="1" i="1" dirty="0" smtClean="0"/>
              <a:t>gnaws.</a:t>
            </a:r>
          </a:p>
          <a:p>
            <a:pPr>
              <a:buNone/>
            </a:pPr>
            <a:r>
              <a:rPr lang="en-US" sz="1800" b="1" dirty="0" smtClean="0"/>
              <a:t>                      Lion                                                                                 Boy    </a:t>
            </a:r>
            <a:endParaRPr lang="en-US" sz="1800" b="1" dirty="0"/>
          </a:p>
        </p:txBody>
      </p:sp>
      <p:pic>
        <p:nvPicPr>
          <p:cNvPr id="4" name="Picture 3" descr="gnaws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0"/>
            <a:ext cx="3276600" cy="2180987"/>
          </a:xfrm>
          <a:prstGeom prst="rect">
            <a:avLst/>
          </a:prstGeom>
        </p:spPr>
      </p:pic>
      <p:pic>
        <p:nvPicPr>
          <p:cNvPr id="5" name="Picture 4" descr="not gnawing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72388"/>
            <a:ext cx="2514600" cy="2090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word </a:t>
            </a:r>
            <a:r>
              <a:rPr lang="en-US" b="1" i="1" dirty="0" smtClean="0"/>
              <a:t>beckon</a:t>
            </a:r>
            <a:r>
              <a:rPr lang="en-US" dirty="0" smtClean="0"/>
              <a:t> means to call or signal someone to come.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Every spring flowers will open on top of the cactus for one night only.  The flowers </a:t>
            </a:r>
            <a:r>
              <a:rPr lang="en-US" sz="2400" b="1" i="1" dirty="0" smtClean="0"/>
              <a:t>beckon</a:t>
            </a:r>
            <a:r>
              <a:rPr lang="en-US" sz="2400" dirty="0" smtClean="0"/>
              <a:t> like a welcoming signal across the desert.</a:t>
            </a:r>
          </a:p>
          <a:p>
            <a:pPr>
              <a:buNone/>
            </a:pPr>
            <a:r>
              <a:rPr lang="en-US" sz="2400" dirty="0" smtClean="0"/>
              <a:t>Which picture goes with the word </a:t>
            </a:r>
            <a:r>
              <a:rPr lang="en-US" sz="2400" b="1" i="1" dirty="0" smtClean="0"/>
              <a:t>beckon</a:t>
            </a:r>
            <a:r>
              <a:rPr lang="en-US" sz="2400" dirty="0" smtClean="0"/>
              <a:t>?  Explain why the picture shows the word </a:t>
            </a:r>
            <a:r>
              <a:rPr lang="en-US" sz="2400" b="1" i="1" dirty="0" smtClean="0"/>
              <a:t>beckon.</a:t>
            </a:r>
          </a:p>
          <a:p>
            <a:pPr>
              <a:buNone/>
            </a:pPr>
            <a:r>
              <a:rPr lang="en-US" sz="2400" b="1" i="1" dirty="0" smtClean="0"/>
              <a:t> </a:t>
            </a:r>
            <a:r>
              <a:rPr lang="en-US" sz="1800" b="1" i="1" dirty="0" smtClean="0"/>
              <a:t>                           </a:t>
            </a:r>
            <a:r>
              <a:rPr lang="en-US" sz="1800" b="1" dirty="0" smtClean="0"/>
              <a:t>Man #1                                                                        Man #2</a:t>
            </a:r>
            <a:endParaRPr lang="en-US" sz="2400" b="1" i="1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not beckoning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33800"/>
            <a:ext cx="3352800" cy="2231708"/>
          </a:xfrm>
          <a:prstGeom prst="rect">
            <a:avLst/>
          </a:prstGeom>
        </p:spPr>
      </p:pic>
      <p:pic>
        <p:nvPicPr>
          <p:cNvPr id="6" name="Picture 5" descr="beckon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10000"/>
            <a:ext cx="2362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word </a:t>
            </a:r>
            <a:r>
              <a:rPr lang="en-US" b="1" i="1" dirty="0" smtClean="0"/>
              <a:t>glisten</a:t>
            </a:r>
            <a:r>
              <a:rPr lang="en-US" dirty="0" smtClean="0"/>
              <a:t> means to shine.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On a hot, dry day in the desert, a bright-red fruit falls from a tall saguaro cactus.  It splits apart on the sandy floor.  Two thousand black seeds </a:t>
            </a:r>
            <a:r>
              <a:rPr lang="en-US" sz="2800" b="1" i="1" dirty="0" smtClean="0"/>
              <a:t>glisten</a:t>
            </a:r>
            <a:r>
              <a:rPr lang="en-US" sz="2800" dirty="0" smtClean="0"/>
              <a:t> in the sunlight.</a:t>
            </a:r>
          </a:p>
          <a:p>
            <a:pPr>
              <a:buNone/>
            </a:pPr>
            <a:r>
              <a:rPr lang="en-US" sz="2800" dirty="0" smtClean="0"/>
              <a:t>Which picture goes with </a:t>
            </a:r>
            <a:r>
              <a:rPr lang="en-US" sz="2800" b="1" i="1" dirty="0" smtClean="0"/>
              <a:t>glisten?</a:t>
            </a:r>
            <a:r>
              <a:rPr lang="en-US" sz="2800" dirty="0" smtClean="0"/>
              <a:t>  Explain why the picture goes with the word </a:t>
            </a:r>
            <a:r>
              <a:rPr lang="en-US" sz="2800" b="1" i="1" dirty="0" smtClean="0"/>
              <a:t>glisten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                    </a:t>
            </a:r>
            <a:r>
              <a:rPr lang="en-US" sz="1800" b="1" dirty="0" smtClean="0"/>
              <a:t>Water                                                                    Stone Bench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listen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038600"/>
            <a:ext cx="2819400" cy="2105739"/>
          </a:xfrm>
          <a:prstGeom prst="rect">
            <a:avLst/>
          </a:prstGeom>
        </p:spPr>
      </p:pic>
      <p:pic>
        <p:nvPicPr>
          <p:cNvPr id="5" name="Picture 4" descr="not glistening (Small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2742819" cy="2048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CACTUS HOTEL</vt:lpstr>
      <vt:lpstr>The word gnaws means to bite or chew with the teeth.</vt:lpstr>
      <vt:lpstr>The word beckon means to call or signal someone to come.</vt:lpstr>
      <vt:lpstr>The word glisten means to shine.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9</cp:revision>
  <dcterms:created xsi:type="dcterms:W3CDTF">2012-10-02T19:27:15Z</dcterms:created>
  <dcterms:modified xsi:type="dcterms:W3CDTF">2012-10-09T14:26:52Z</dcterms:modified>
</cp:coreProperties>
</file>